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CFB85-D70A-4D4F-8AC7-BE3CED4A6D08}" v="8" dt="2024-09-18T13:05:20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M HMEM" userId="f987b0cbe7c75a69" providerId="LiveId" clId="{84CCFB85-D70A-4D4F-8AC7-BE3CED4A6D08}"/>
    <pc:docChg chg="undo redo custSel addSld modSld sldOrd">
      <pc:chgData name="WIEM HMEM" userId="f987b0cbe7c75a69" providerId="LiveId" clId="{84CCFB85-D70A-4D4F-8AC7-BE3CED4A6D08}" dt="2024-09-18T19:56:43.109" v="219" actId="14100"/>
      <pc:docMkLst>
        <pc:docMk/>
      </pc:docMkLst>
      <pc:sldChg chg="addSp delSp modSp mod">
        <pc:chgData name="WIEM HMEM" userId="f987b0cbe7c75a69" providerId="LiveId" clId="{84CCFB85-D70A-4D4F-8AC7-BE3CED4A6D08}" dt="2024-09-18T13:03:36.716" v="159" actId="26606"/>
        <pc:sldMkLst>
          <pc:docMk/>
          <pc:sldMk cId="1835761624" sldId="257"/>
        </pc:sldMkLst>
        <pc:spChg chg="mod ord">
          <ac:chgData name="WIEM HMEM" userId="f987b0cbe7c75a69" providerId="LiveId" clId="{84CCFB85-D70A-4D4F-8AC7-BE3CED4A6D08}" dt="2024-09-18T13:03:36.716" v="159" actId="26606"/>
          <ac:spMkLst>
            <pc:docMk/>
            <pc:sldMk cId="1835761624" sldId="257"/>
            <ac:spMk id="2" creationId="{C9231681-290C-5521-BAB5-D406E79A15E4}"/>
          </ac:spMkLst>
        </pc:spChg>
        <pc:spChg chg="mod">
          <ac:chgData name="WIEM HMEM" userId="f987b0cbe7c75a69" providerId="LiveId" clId="{84CCFB85-D70A-4D4F-8AC7-BE3CED4A6D08}" dt="2024-09-18T13:03:36.716" v="159" actId="26606"/>
          <ac:spMkLst>
            <pc:docMk/>
            <pc:sldMk cId="1835761624" sldId="257"/>
            <ac:spMk id="3" creationId="{C1A3BB6D-202E-2638-26F9-1B99149989BF}"/>
          </ac:spMkLst>
        </pc:spChg>
        <pc:spChg chg="add del">
          <ac:chgData name="WIEM HMEM" userId="f987b0cbe7c75a69" providerId="LiveId" clId="{84CCFB85-D70A-4D4F-8AC7-BE3CED4A6D08}" dt="2024-09-18T13:03:36.716" v="159" actId="26606"/>
          <ac:spMkLst>
            <pc:docMk/>
            <pc:sldMk cId="1835761624" sldId="257"/>
            <ac:spMk id="9" creationId="{7A18C9FB-EC4C-4DAE-8F7D-C6E5AF607958}"/>
          </ac:spMkLst>
        </pc:spChg>
        <pc:spChg chg="add del">
          <ac:chgData name="WIEM HMEM" userId="f987b0cbe7c75a69" providerId="LiveId" clId="{84CCFB85-D70A-4D4F-8AC7-BE3CED4A6D08}" dt="2024-09-18T13:03:36.716" v="159" actId="26606"/>
          <ac:spMkLst>
            <pc:docMk/>
            <pc:sldMk cId="1835761624" sldId="257"/>
            <ac:spMk id="11" creationId="{55F5D1E8-E605-4EFC-8912-6E191F84FE26}"/>
          </ac:spMkLst>
        </pc:spChg>
        <pc:spChg chg="add del">
          <ac:chgData name="WIEM HMEM" userId="f987b0cbe7c75a69" providerId="LiveId" clId="{84CCFB85-D70A-4D4F-8AC7-BE3CED4A6D08}" dt="2024-09-18T13:02:52.134" v="147" actId="26606"/>
          <ac:spMkLst>
            <pc:docMk/>
            <pc:sldMk cId="1835761624" sldId="257"/>
            <ac:spMk id="16" creationId="{A6EF5A53-0A64-4CA5-B9C7-1CB97CB5CF1C}"/>
          </ac:spMkLst>
        </pc:spChg>
        <pc:spChg chg="add del">
          <ac:chgData name="WIEM HMEM" userId="f987b0cbe7c75a69" providerId="LiveId" clId="{84CCFB85-D70A-4D4F-8AC7-BE3CED4A6D08}" dt="2024-09-18T13:02:52.134" v="147" actId="26606"/>
          <ac:spMkLst>
            <pc:docMk/>
            <pc:sldMk cId="1835761624" sldId="257"/>
            <ac:spMk id="18" creationId="{34ABFBEA-4EB0-4D02-A2C0-1733CD3D6F12}"/>
          </ac:spMkLst>
        </pc:spChg>
        <pc:spChg chg="add del">
          <ac:chgData name="WIEM HMEM" userId="f987b0cbe7c75a69" providerId="LiveId" clId="{84CCFB85-D70A-4D4F-8AC7-BE3CED4A6D08}" dt="2024-09-18T13:02:52.134" v="147" actId="26606"/>
          <ac:spMkLst>
            <pc:docMk/>
            <pc:sldMk cId="1835761624" sldId="257"/>
            <ac:spMk id="20" creationId="{19E083F6-57F4-487B-A766-EA0462B1EED8}"/>
          </ac:spMkLst>
        </pc:spChg>
        <pc:spChg chg="add del">
          <ac:chgData name="WIEM HMEM" userId="f987b0cbe7c75a69" providerId="LiveId" clId="{84CCFB85-D70A-4D4F-8AC7-BE3CED4A6D08}" dt="2024-09-18T13:02:52.134" v="147" actId="26606"/>
          <ac:spMkLst>
            <pc:docMk/>
            <pc:sldMk cId="1835761624" sldId="257"/>
            <ac:spMk id="22" creationId="{987A0FBA-CC04-4256-A8EB-BB3C543E989C}"/>
          </ac:spMkLst>
        </pc:spChg>
        <pc:spChg chg="add del">
          <ac:chgData name="WIEM HMEM" userId="f987b0cbe7c75a69" providerId="LiveId" clId="{84CCFB85-D70A-4D4F-8AC7-BE3CED4A6D08}" dt="2024-09-18T13:02:52.134" v="147" actId="26606"/>
          <ac:spMkLst>
            <pc:docMk/>
            <pc:sldMk cId="1835761624" sldId="257"/>
            <ac:spMk id="24" creationId="{E633B38B-B87A-4288-A20F-0223A6C27A5A}"/>
          </ac:spMkLst>
        </pc:spChg>
        <pc:spChg chg="add del">
          <ac:chgData name="WIEM HMEM" userId="f987b0cbe7c75a69" providerId="LiveId" clId="{84CCFB85-D70A-4D4F-8AC7-BE3CED4A6D08}" dt="2024-09-18T13:02:53.137" v="149" actId="26606"/>
          <ac:spMkLst>
            <pc:docMk/>
            <pc:sldMk cId="1835761624" sldId="257"/>
            <ac:spMk id="26" creationId="{A6EF5A53-0A64-4CA5-B9C7-1CB97CB5CF1C}"/>
          </ac:spMkLst>
        </pc:spChg>
        <pc:spChg chg="add del">
          <ac:chgData name="WIEM HMEM" userId="f987b0cbe7c75a69" providerId="LiveId" clId="{84CCFB85-D70A-4D4F-8AC7-BE3CED4A6D08}" dt="2024-09-18T13:02:53.137" v="149" actId="26606"/>
          <ac:spMkLst>
            <pc:docMk/>
            <pc:sldMk cId="1835761624" sldId="257"/>
            <ac:spMk id="27" creationId="{34ABFBEA-4EB0-4D02-A2C0-1733CD3D6F12}"/>
          </ac:spMkLst>
        </pc:spChg>
        <pc:spChg chg="add del">
          <ac:chgData name="WIEM HMEM" userId="f987b0cbe7c75a69" providerId="LiveId" clId="{84CCFB85-D70A-4D4F-8AC7-BE3CED4A6D08}" dt="2024-09-18T13:02:53.137" v="149" actId="26606"/>
          <ac:spMkLst>
            <pc:docMk/>
            <pc:sldMk cId="1835761624" sldId="257"/>
            <ac:spMk id="28" creationId="{19E083F6-57F4-487B-A766-EA0462B1EED8}"/>
          </ac:spMkLst>
        </pc:spChg>
        <pc:spChg chg="add del">
          <ac:chgData name="WIEM HMEM" userId="f987b0cbe7c75a69" providerId="LiveId" clId="{84CCFB85-D70A-4D4F-8AC7-BE3CED4A6D08}" dt="2024-09-18T13:02:53.137" v="149" actId="26606"/>
          <ac:spMkLst>
            <pc:docMk/>
            <pc:sldMk cId="1835761624" sldId="257"/>
            <ac:spMk id="29" creationId="{987A0FBA-CC04-4256-A8EB-BB3C543E989C}"/>
          </ac:spMkLst>
        </pc:spChg>
        <pc:spChg chg="add del">
          <ac:chgData name="WIEM HMEM" userId="f987b0cbe7c75a69" providerId="LiveId" clId="{84CCFB85-D70A-4D4F-8AC7-BE3CED4A6D08}" dt="2024-09-18T13:02:53.137" v="149" actId="26606"/>
          <ac:spMkLst>
            <pc:docMk/>
            <pc:sldMk cId="1835761624" sldId="257"/>
            <ac:spMk id="30" creationId="{A3BFB3E6-2D9E-4A5C-826F-44A91F59778D}"/>
          </ac:spMkLst>
        </pc:spChg>
        <pc:spChg chg="add del">
          <ac:chgData name="WIEM HMEM" userId="f987b0cbe7c75a69" providerId="LiveId" clId="{84CCFB85-D70A-4D4F-8AC7-BE3CED4A6D08}" dt="2024-09-18T13:03:36.716" v="159" actId="26606"/>
          <ac:spMkLst>
            <pc:docMk/>
            <pc:sldMk cId="1835761624" sldId="257"/>
            <ac:spMk id="32" creationId="{A6EF5A53-0A64-4CA5-B9C7-1CB97CB5CF1C}"/>
          </ac:spMkLst>
        </pc:spChg>
        <pc:spChg chg="add del">
          <ac:chgData name="WIEM HMEM" userId="f987b0cbe7c75a69" providerId="LiveId" clId="{84CCFB85-D70A-4D4F-8AC7-BE3CED4A6D08}" dt="2024-09-18T13:03:36.716" v="159" actId="26606"/>
          <ac:spMkLst>
            <pc:docMk/>
            <pc:sldMk cId="1835761624" sldId="257"/>
            <ac:spMk id="33" creationId="{34ABFBEA-4EB0-4D02-A2C0-1733CD3D6F12}"/>
          </ac:spMkLst>
        </pc:spChg>
        <pc:spChg chg="add del">
          <ac:chgData name="WIEM HMEM" userId="f987b0cbe7c75a69" providerId="LiveId" clId="{84CCFB85-D70A-4D4F-8AC7-BE3CED4A6D08}" dt="2024-09-18T13:03:36.716" v="159" actId="26606"/>
          <ac:spMkLst>
            <pc:docMk/>
            <pc:sldMk cId="1835761624" sldId="257"/>
            <ac:spMk id="34" creationId="{19E083F6-57F4-487B-A766-EA0462B1EED8}"/>
          </ac:spMkLst>
        </pc:spChg>
        <pc:spChg chg="add del">
          <ac:chgData name="WIEM HMEM" userId="f987b0cbe7c75a69" providerId="LiveId" clId="{84CCFB85-D70A-4D4F-8AC7-BE3CED4A6D08}" dt="2024-09-18T13:03:36.716" v="159" actId="26606"/>
          <ac:spMkLst>
            <pc:docMk/>
            <pc:sldMk cId="1835761624" sldId="257"/>
            <ac:spMk id="35" creationId="{987A0FBA-CC04-4256-A8EB-BB3C543E989C}"/>
          </ac:spMkLst>
        </pc:spChg>
        <pc:spChg chg="add del">
          <ac:chgData name="WIEM HMEM" userId="f987b0cbe7c75a69" providerId="LiveId" clId="{84CCFB85-D70A-4D4F-8AC7-BE3CED4A6D08}" dt="2024-09-18T13:03:36.716" v="159" actId="26606"/>
          <ac:spMkLst>
            <pc:docMk/>
            <pc:sldMk cId="1835761624" sldId="257"/>
            <ac:spMk id="36" creationId="{E633B38B-B87A-4288-A20F-0223A6C27A5A}"/>
          </ac:spMkLst>
        </pc:spChg>
        <pc:picChg chg="mod">
          <ac:chgData name="WIEM HMEM" userId="f987b0cbe7c75a69" providerId="LiveId" clId="{84CCFB85-D70A-4D4F-8AC7-BE3CED4A6D08}" dt="2024-09-18T13:03:36.716" v="159" actId="26606"/>
          <ac:picMkLst>
            <pc:docMk/>
            <pc:sldMk cId="1835761624" sldId="257"/>
            <ac:picMk id="4" creationId="{DB5C926E-CD65-EEF1-ADED-D078D79FBDAB}"/>
          </ac:picMkLst>
        </pc:picChg>
      </pc:sldChg>
      <pc:sldChg chg="addSp delSp modSp mod addAnim delAnim">
        <pc:chgData name="WIEM HMEM" userId="f987b0cbe7c75a69" providerId="LiveId" clId="{84CCFB85-D70A-4D4F-8AC7-BE3CED4A6D08}" dt="2024-09-18T13:03:36.293" v="158" actId="26606"/>
        <pc:sldMkLst>
          <pc:docMk/>
          <pc:sldMk cId="586210828" sldId="258"/>
        </pc:sldMkLst>
        <pc:spChg chg="mod ord">
          <ac:chgData name="WIEM HMEM" userId="f987b0cbe7c75a69" providerId="LiveId" clId="{84CCFB85-D70A-4D4F-8AC7-BE3CED4A6D08}" dt="2024-09-18T13:03:36.293" v="158" actId="26606"/>
          <ac:spMkLst>
            <pc:docMk/>
            <pc:sldMk cId="586210828" sldId="258"/>
            <ac:spMk id="2" creationId="{C9231681-290C-5521-BAB5-D406E79A15E4}"/>
          </ac:spMkLst>
        </pc:spChg>
        <pc:spChg chg="add del">
          <ac:chgData name="WIEM HMEM" userId="f987b0cbe7c75a69" providerId="LiveId" clId="{84CCFB85-D70A-4D4F-8AC7-BE3CED4A6D08}" dt="2024-09-18T13:03:36.293" v="158" actId="26606"/>
          <ac:spMkLst>
            <pc:docMk/>
            <pc:sldMk cId="586210828" sldId="258"/>
            <ac:spMk id="9" creationId="{7A18C9FB-EC4C-4DAE-8F7D-C6E5AF607958}"/>
          </ac:spMkLst>
        </pc:spChg>
        <pc:spChg chg="add del">
          <ac:chgData name="WIEM HMEM" userId="f987b0cbe7c75a69" providerId="LiveId" clId="{84CCFB85-D70A-4D4F-8AC7-BE3CED4A6D08}" dt="2024-09-18T13:03:36.293" v="158" actId="26606"/>
          <ac:spMkLst>
            <pc:docMk/>
            <pc:sldMk cId="586210828" sldId="258"/>
            <ac:spMk id="11" creationId="{55F5D1E8-E605-4EFC-8912-6E191F84FE26}"/>
          </ac:spMkLst>
        </pc:spChg>
        <pc:spChg chg="add del">
          <ac:chgData name="WIEM HMEM" userId="f987b0cbe7c75a69" providerId="LiveId" clId="{84CCFB85-D70A-4D4F-8AC7-BE3CED4A6D08}" dt="2024-09-18T13:03:30.788" v="153" actId="26606"/>
          <ac:spMkLst>
            <pc:docMk/>
            <pc:sldMk cId="586210828" sldId="258"/>
            <ac:spMk id="17" creationId="{665A5CBD-5BDA-4345-915C-718F0E585911}"/>
          </ac:spMkLst>
        </pc:spChg>
        <pc:spChg chg="add del">
          <ac:chgData name="WIEM HMEM" userId="f987b0cbe7c75a69" providerId="LiveId" clId="{84CCFB85-D70A-4D4F-8AC7-BE3CED4A6D08}" dt="2024-09-18T13:03:30.788" v="153" actId="26606"/>
          <ac:spMkLst>
            <pc:docMk/>
            <pc:sldMk cId="586210828" sldId="258"/>
            <ac:spMk id="19" creationId="{76C7AB4C-8EB9-429F-8A0A-DA31E3C45B03}"/>
          </ac:spMkLst>
        </pc:spChg>
        <pc:spChg chg="add del">
          <ac:chgData name="WIEM HMEM" userId="f987b0cbe7c75a69" providerId="LiveId" clId="{84CCFB85-D70A-4D4F-8AC7-BE3CED4A6D08}" dt="2024-09-18T13:03:30.788" v="153" actId="26606"/>
          <ac:spMkLst>
            <pc:docMk/>
            <pc:sldMk cId="586210828" sldId="258"/>
            <ac:spMk id="21" creationId="{3C57E80E-9904-485F-9542-31EB48D3C374}"/>
          </ac:spMkLst>
        </pc:spChg>
        <pc:spChg chg="add del">
          <ac:chgData name="WIEM HMEM" userId="f987b0cbe7c75a69" providerId="LiveId" clId="{84CCFB85-D70A-4D4F-8AC7-BE3CED4A6D08}" dt="2024-09-18T13:03:31.990" v="155" actId="26606"/>
          <ac:spMkLst>
            <pc:docMk/>
            <pc:sldMk cId="586210828" sldId="258"/>
            <ac:spMk id="24" creationId="{7A18C9FB-EC4C-4DAE-8F7D-C6E5AF607958}"/>
          </ac:spMkLst>
        </pc:spChg>
        <pc:spChg chg="add del">
          <ac:chgData name="WIEM HMEM" userId="f987b0cbe7c75a69" providerId="LiveId" clId="{84CCFB85-D70A-4D4F-8AC7-BE3CED4A6D08}" dt="2024-09-18T13:03:31.990" v="155" actId="26606"/>
          <ac:spMkLst>
            <pc:docMk/>
            <pc:sldMk cId="586210828" sldId="258"/>
            <ac:spMk id="25" creationId="{A0B0D064-49EC-422C-B83B-1EF0154627E4}"/>
          </ac:spMkLst>
        </pc:spChg>
        <pc:spChg chg="add del">
          <ac:chgData name="WIEM HMEM" userId="f987b0cbe7c75a69" providerId="LiveId" clId="{84CCFB85-D70A-4D4F-8AC7-BE3CED4A6D08}" dt="2024-09-18T13:03:36.293" v="158" actId="26606"/>
          <ac:spMkLst>
            <pc:docMk/>
            <pc:sldMk cId="586210828" sldId="258"/>
            <ac:spMk id="28" creationId="{665A5CBD-5BDA-4345-915C-718F0E585911}"/>
          </ac:spMkLst>
        </pc:spChg>
        <pc:spChg chg="add del">
          <ac:chgData name="WIEM HMEM" userId="f987b0cbe7c75a69" providerId="LiveId" clId="{84CCFB85-D70A-4D4F-8AC7-BE3CED4A6D08}" dt="2024-09-18T13:03:36.293" v="158" actId="26606"/>
          <ac:spMkLst>
            <pc:docMk/>
            <pc:sldMk cId="586210828" sldId="258"/>
            <ac:spMk id="29" creationId="{76C7AB4C-8EB9-429F-8A0A-DA31E3C45B03}"/>
          </ac:spMkLst>
        </pc:spChg>
        <pc:spChg chg="add del">
          <ac:chgData name="WIEM HMEM" userId="f987b0cbe7c75a69" providerId="LiveId" clId="{84CCFB85-D70A-4D4F-8AC7-BE3CED4A6D08}" dt="2024-09-18T13:03:36.293" v="158" actId="26606"/>
          <ac:spMkLst>
            <pc:docMk/>
            <pc:sldMk cId="586210828" sldId="258"/>
            <ac:spMk id="30" creationId="{3C57E80E-9904-485F-9542-31EB48D3C374}"/>
          </ac:spMkLst>
        </pc:spChg>
        <pc:grpChg chg="add del">
          <ac:chgData name="WIEM HMEM" userId="f987b0cbe7c75a69" providerId="LiveId" clId="{84CCFB85-D70A-4D4F-8AC7-BE3CED4A6D08}" dt="2024-09-18T13:03:31.990" v="155" actId="26606"/>
          <ac:grpSpMkLst>
            <pc:docMk/>
            <pc:sldMk cId="586210828" sldId="258"/>
            <ac:grpSpMk id="26" creationId="{97BD10BA-973B-4A2D-B0D3-232F303EE6F5}"/>
          </ac:grpSpMkLst>
        </pc:grpChg>
        <pc:picChg chg="mod ord">
          <ac:chgData name="WIEM HMEM" userId="f987b0cbe7c75a69" providerId="LiveId" clId="{84CCFB85-D70A-4D4F-8AC7-BE3CED4A6D08}" dt="2024-09-18T13:03:36.293" v="158" actId="26606"/>
          <ac:picMkLst>
            <pc:docMk/>
            <pc:sldMk cId="586210828" sldId="258"/>
            <ac:picMk id="4" creationId="{DB5C926E-CD65-EEF1-ADED-D078D79FBDAB}"/>
          </ac:picMkLst>
        </pc:picChg>
        <pc:picChg chg="mod ord">
          <ac:chgData name="WIEM HMEM" userId="f987b0cbe7c75a69" providerId="LiveId" clId="{84CCFB85-D70A-4D4F-8AC7-BE3CED4A6D08}" dt="2024-09-18T13:03:36.293" v="158" actId="26606"/>
          <ac:picMkLst>
            <pc:docMk/>
            <pc:sldMk cId="586210828" sldId="258"/>
            <ac:picMk id="8" creationId="{6640D859-B24C-5849-FEFC-4CF98E51C9CC}"/>
          </ac:picMkLst>
        </pc:picChg>
        <pc:picChg chg="mod">
          <ac:chgData name="WIEM HMEM" userId="f987b0cbe7c75a69" providerId="LiveId" clId="{84CCFB85-D70A-4D4F-8AC7-BE3CED4A6D08}" dt="2024-09-18T13:03:36.293" v="158" actId="26606"/>
          <ac:picMkLst>
            <pc:docMk/>
            <pc:sldMk cId="586210828" sldId="258"/>
            <ac:picMk id="12" creationId="{7BBBB90F-F239-0A27-706A-9AFA6A9525E4}"/>
          </ac:picMkLst>
        </pc:picChg>
      </pc:sldChg>
      <pc:sldChg chg="modSp mod">
        <pc:chgData name="WIEM HMEM" userId="f987b0cbe7c75a69" providerId="LiveId" clId="{84CCFB85-D70A-4D4F-8AC7-BE3CED4A6D08}" dt="2024-09-18T13:04:03.863" v="168" actId="14100"/>
        <pc:sldMkLst>
          <pc:docMk/>
          <pc:sldMk cId="2020444143" sldId="259"/>
        </pc:sldMkLst>
        <pc:spChg chg="mod">
          <ac:chgData name="WIEM HMEM" userId="f987b0cbe7c75a69" providerId="LiveId" clId="{84CCFB85-D70A-4D4F-8AC7-BE3CED4A6D08}" dt="2024-09-18T12:35:30.658" v="16" actId="5793"/>
          <ac:spMkLst>
            <pc:docMk/>
            <pc:sldMk cId="2020444143" sldId="259"/>
            <ac:spMk id="2" creationId="{C9231681-290C-5521-BAB5-D406E79A15E4}"/>
          </ac:spMkLst>
        </pc:spChg>
        <pc:picChg chg="mod">
          <ac:chgData name="WIEM HMEM" userId="f987b0cbe7c75a69" providerId="LiveId" clId="{84CCFB85-D70A-4D4F-8AC7-BE3CED4A6D08}" dt="2024-09-18T13:04:03.863" v="168" actId="14100"/>
          <ac:picMkLst>
            <pc:docMk/>
            <pc:sldMk cId="2020444143" sldId="259"/>
            <ac:picMk id="5" creationId="{82804FC9-DC12-96B8-D2AF-695377840F6C}"/>
          </ac:picMkLst>
        </pc:picChg>
        <pc:picChg chg="mod">
          <ac:chgData name="WIEM HMEM" userId="f987b0cbe7c75a69" providerId="LiveId" clId="{84CCFB85-D70A-4D4F-8AC7-BE3CED4A6D08}" dt="2024-09-18T12:08:22.091" v="5" actId="1076"/>
          <ac:picMkLst>
            <pc:docMk/>
            <pc:sldMk cId="2020444143" sldId="259"/>
            <ac:picMk id="6" creationId="{18A001A3-451C-1D68-4441-2A9B1F581982}"/>
          </ac:picMkLst>
        </pc:picChg>
        <pc:picChg chg="mod">
          <ac:chgData name="WIEM HMEM" userId="f987b0cbe7c75a69" providerId="LiveId" clId="{84CCFB85-D70A-4D4F-8AC7-BE3CED4A6D08}" dt="2024-09-18T13:03:49.377" v="161" actId="1076"/>
          <ac:picMkLst>
            <pc:docMk/>
            <pc:sldMk cId="2020444143" sldId="259"/>
            <ac:picMk id="10" creationId="{A2554F7A-2E6C-2F58-FCDB-4B0BD7116352}"/>
          </ac:picMkLst>
        </pc:picChg>
        <pc:picChg chg="mod">
          <ac:chgData name="WIEM HMEM" userId="f987b0cbe7c75a69" providerId="LiveId" clId="{84CCFB85-D70A-4D4F-8AC7-BE3CED4A6D08}" dt="2024-09-18T12:08:16.172" v="3" actId="1076"/>
          <ac:picMkLst>
            <pc:docMk/>
            <pc:sldMk cId="2020444143" sldId="259"/>
            <ac:picMk id="14" creationId="{E5593406-1240-D176-D55E-D0FFA3A5D658}"/>
          </ac:picMkLst>
        </pc:picChg>
      </pc:sldChg>
      <pc:sldChg chg="addSp delSp modSp mod setBg">
        <pc:chgData name="WIEM HMEM" userId="f987b0cbe7c75a69" providerId="LiveId" clId="{84CCFB85-D70A-4D4F-8AC7-BE3CED4A6D08}" dt="2024-09-18T13:06:31.843" v="187" actId="1076"/>
        <pc:sldMkLst>
          <pc:docMk/>
          <pc:sldMk cId="3244796695" sldId="260"/>
        </pc:sldMkLst>
        <pc:spChg chg="del mod">
          <ac:chgData name="WIEM HMEM" userId="f987b0cbe7c75a69" providerId="LiveId" clId="{84CCFB85-D70A-4D4F-8AC7-BE3CED4A6D08}" dt="2024-09-18T13:04:13.536" v="169" actId="478"/>
          <ac:spMkLst>
            <pc:docMk/>
            <pc:sldMk cId="3244796695" sldId="260"/>
            <ac:spMk id="2" creationId="{C9231681-290C-5521-BAB5-D406E79A15E4}"/>
          </ac:spMkLst>
        </pc:spChg>
        <pc:spChg chg="add del">
          <ac:chgData name="WIEM HMEM" userId="f987b0cbe7c75a69" providerId="LiveId" clId="{84CCFB85-D70A-4D4F-8AC7-BE3CED4A6D08}" dt="2024-09-18T13:06:24.951" v="181" actId="26606"/>
          <ac:spMkLst>
            <pc:docMk/>
            <pc:sldMk cId="3244796695" sldId="260"/>
            <ac:spMk id="9" creationId="{7A18C9FB-EC4C-4DAE-8F7D-C6E5AF607958}"/>
          </ac:spMkLst>
        </pc:spChg>
        <pc:spChg chg="add del mod">
          <ac:chgData name="WIEM HMEM" userId="f987b0cbe7c75a69" providerId="LiveId" clId="{84CCFB85-D70A-4D4F-8AC7-BE3CED4A6D08}" dt="2024-09-18T13:04:17.325" v="170" actId="478"/>
          <ac:spMkLst>
            <pc:docMk/>
            <pc:sldMk cId="3244796695" sldId="260"/>
            <ac:spMk id="10" creationId="{C11CAB5C-9A1F-75E7-6554-EA6393BA70AE}"/>
          </ac:spMkLst>
        </pc:spChg>
        <pc:spChg chg="add del">
          <ac:chgData name="WIEM HMEM" userId="f987b0cbe7c75a69" providerId="LiveId" clId="{84CCFB85-D70A-4D4F-8AC7-BE3CED4A6D08}" dt="2024-09-18T13:06:24.951" v="181" actId="26606"/>
          <ac:spMkLst>
            <pc:docMk/>
            <pc:sldMk cId="3244796695" sldId="260"/>
            <ac:spMk id="11" creationId="{55F5D1E8-E605-4EFC-8912-6E191F84FE26}"/>
          </ac:spMkLst>
        </pc:spChg>
        <pc:spChg chg="add del">
          <ac:chgData name="WIEM HMEM" userId="f987b0cbe7c75a69" providerId="LiveId" clId="{84CCFB85-D70A-4D4F-8AC7-BE3CED4A6D08}" dt="2024-09-18T13:06:24.951" v="181" actId="26606"/>
          <ac:spMkLst>
            <pc:docMk/>
            <pc:sldMk cId="3244796695" sldId="260"/>
            <ac:spMk id="16" creationId="{6C2997EE-0889-44C3-AC0D-18F26AC9AAAB}"/>
          </ac:spMkLst>
        </pc:spChg>
        <pc:picChg chg="add del mod ord">
          <ac:chgData name="WIEM HMEM" userId="f987b0cbe7c75a69" providerId="LiveId" clId="{84CCFB85-D70A-4D4F-8AC7-BE3CED4A6D08}" dt="2024-09-18T13:06:26.379" v="184" actId="14826"/>
          <ac:picMkLst>
            <pc:docMk/>
            <pc:sldMk cId="3244796695" sldId="260"/>
            <ac:picMk id="4" creationId="{DB5C926E-CD65-EEF1-ADED-D078D79FBDAB}"/>
          </ac:picMkLst>
        </pc:picChg>
        <pc:picChg chg="add mod">
          <ac:chgData name="WIEM HMEM" userId="f987b0cbe7c75a69" providerId="LiveId" clId="{84CCFB85-D70A-4D4F-8AC7-BE3CED4A6D08}" dt="2024-09-18T13:06:31.843" v="187" actId="1076"/>
          <ac:picMkLst>
            <pc:docMk/>
            <pc:sldMk cId="3244796695" sldId="260"/>
            <ac:picMk id="5" creationId="{C2C636C1-D6B9-D751-BB48-50C7A3C97585}"/>
          </ac:picMkLst>
        </pc:picChg>
        <pc:picChg chg="add mod">
          <ac:chgData name="WIEM HMEM" userId="f987b0cbe7c75a69" providerId="LiveId" clId="{84CCFB85-D70A-4D4F-8AC7-BE3CED4A6D08}" dt="2024-09-18T13:06:27.450" v="185" actId="1076"/>
          <ac:picMkLst>
            <pc:docMk/>
            <pc:sldMk cId="3244796695" sldId="260"/>
            <ac:picMk id="7" creationId="{4C29BD80-5391-4A49-A247-C9E66D2CA8DB}"/>
          </ac:picMkLst>
        </pc:picChg>
        <pc:picChg chg="add del">
          <ac:chgData name="WIEM HMEM" userId="f987b0cbe7c75a69" providerId="LiveId" clId="{84CCFB85-D70A-4D4F-8AC7-BE3CED4A6D08}" dt="2024-09-18T13:05:19.110" v="175" actId="478"/>
          <ac:picMkLst>
            <pc:docMk/>
            <pc:sldMk cId="3244796695" sldId="260"/>
            <ac:picMk id="1026" creationId="{04725C6C-4BF9-85AB-B5BD-64A9FFE14A67}"/>
          </ac:picMkLst>
        </pc:picChg>
        <pc:picChg chg="add">
          <ac:chgData name="WIEM HMEM" userId="f987b0cbe7c75a69" providerId="LiveId" clId="{84CCFB85-D70A-4D4F-8AC7-BE3CED4A6D08}" dt="2024-09-18T13:05:15.209" v="174"/>
          <ac:picMkLst>
            <pc:docMk/>
            <pc:sldMk cId="3244796695" sldId="260"/>
            <ac:picMk id="1028" creationId="{5C573160-E010-7E1A-5AF8-83842C130378}"/>
          </ac:picMkLst>
        </pc:picChg>
      </pc:sldChg>
      <pc:sldChg chg="addSp delSp modSp add mod">
        <pc:chgData name="WIEM HMEM" userId="f987b0cbe7c75a69" providerId="LiveId" clId="{84CCFB85-D70A-4D4F-8AC7-BE3CED4A6D08}" dt="2024-09-18T13:07:14.190" v="195" actId="14100"/>
        <pc:sldMkLst>
          <pc:docMk/>
          <pc:sldMk cId="1003171964" sldId="261"/>
        </pc:sldMkLst>
        <pc:spChg chg="mod">
          <ac:chgData name="WIEM HMEM" userId="f987b0cbe7c75a69" providerId="LiveId" clId="{84CCFB85-D70A-4D4F-8AC7-BE3CED4A6D08}" dt="2024-09-18T12:35:46.991" v="22" actId="1076"/>
          <ac:spMkLst>
            <pc:docMk/>
            <pc:sldMk cId="1003171964" sldId="261"/>
            <ac:spMk id="2" creationId="{C9231681-290C-5521-BAB5-D406E79A15E4}"/>
          </ac:spMkLst>
        </pc:spChg>
        <pc:picChg chg="add del">
          <ac:chgData name="WIEM HMEM" userId="f987b0cbe7c75a69" providerId="LiveId" clId="{84CCFB85-D70A-4D4F-8AC7-BE3CED4A6D08}" dt="2024-09-18T12:35:54.951" v="24" actId="478"/>
          <ac:picMkLst>
            <pc:docMk/>
            <pc:sldMk cId="1003171964" sldId="261"/>
            <ac:picMk id="5" creationId="{786ABA55-9462-EFD3-E56E-B84266A3D36A}"/>
          </ac:picMkLst>
        </pc:picChg>
        <pc:picChg chg="add mod">
          <ac:chgData name="WIEM HMEM" userId="f987b0cbe7c75a69" providerId="LiveId" clId="{84CCFB85-D70A-4D4F-8AC7-BE3CED4A6D08}" dt="2024-09-18T12:45:19.960" v="65" actId="1076"/>
          <ac:picMkLst>
            <pc:docMk/>
            <pc:sldMk cId="1003171964" sldId="261"/>
            <ac:picMk id="7" creationId="{953AA409-6EB1-015A-9DFD-D515CA3AFC87}"/>
          </ac:picMkLst>
        </pc:picChg>
        <pc:picChg chg="add mod">
          <ac:chgData name="WIEM HMEM" userId="f987b0cbe7c75a69" providerId="LiveId" clId="{84CCFB85-D70A-4D4F-8AC7-BE3CED4A6D08}" dt="2024-09-18T13:07:14.190" v="195" actId="14100"/>
          <ac:picMkLst>
            <pc:docMk/>
            <pc:sldMk cId="1003171964" sldId="261"/>
            <ac:picMk id="10" creationId="{54A35A7E-FFFC-46A7-AB2D-1D029E869090}"/>
          </ac:picMkLst>
        </pc:picChg>
        <pc:picChg chg="add mod ord">
          <ac:chgData name="WIEM HMEM" userId="f987b0cbe7c75a69" providerId="LiveId" clId="{84CCFB85-D70A-4D4F-8AC7-BE3CED4A6D08}" dt="2024-09-18T12:40:06.801" v="48" actId="1076"/>
          <ac:picMkLst>
            <pc:docMk/>
            <pc:sldMk cId="1003171964" sldId="261"/>
            <ac:picMk id="13" creationId="{DD9D51A5-7B30-2CBE-B667-BD8E76272C62}"/>
          </ac:picMkLst>
        </pc:picChg>
        <pc:picChg chg="add mod">
          <ac:chgData name="WIEM HMEM" userId="f987b0cbe7c75a69" providerId="LiveId" clId="{84CCFB85-D70A-4D4F-8AC7-BE3CED4A6D08}" dt="2024-09-18T13:07:04.905" v="193" actId="1076"/>
          <ac:picMkLst>
            <pc:docMk/>
            <pc:sldMk cId="1003171964" sldId="261"/>
            <ac:picMk id="15" creationId="{29CEB5F0-FE14-7937-5823-9EF83B69DF4A}"/>
          </ac:picMkLst>
        </pc:picChg>
      </pc:sldChg>
      <pc:sldChg chg="addSp modSp add mod ord">
        <pc:chgData name="WIEM HMEM" userId="f987b0cbe7c75a69" providerId="LiveId" clId="{84CCFB85-D70A-4D4F-8AC7-BE3CED4A6D08}" dt="2024-09-18T19:56:43.109" v="219" actId="14100"/>
        <pc:sldMkLst>
          <pc:docMk/>
          <pc:sldMk cId="1812444221" sldId="262"/>
        </pc:sldMkLst>
        <pc:spChg chg="mod">
          <ac:chgData name="WIEM HMEM" userId="f987b0cbe7c75a69" providerId="LiveId" clId="{84CCFB85-D70A-4D4F-8AC7-BE3CED4A6D08}" dt="2024-09-18T12:45:46.161" v="70" actId="5793"/>
          <ac:spMkLst>
            <pc:docMk/>
            <pc:sldMk cId="1812444221" sldId="262"/>
            <ac:spMk id="2" creationId="{C9231681-290C-5521-BAB5-D406E79A15E4}"/>
          </ac:spMkLst>
        </pc:spChg>
        <pc:picChg chg="add mod">
          <ac:chgData name="WIEM HMEM" userId="f987b0cbe7c75a69" providerId="LiveId" clId="{84CCFB85-D70A-4D4F-8AC7-BE3CED4A6D08}" dt="2024-09-18T19:56:00.672" v="213" actId="1076"/>
          <ac:picMkLst>
            <pc:docMk/>
            <pc:sldMk cId="1812444221" sldId="262"/>
            <ac:picMk id="5" creationId="{8109B698-2F09-BF77-BFEE-DF92AAB6B20A}"/>
          </ac:picMkLst>
        </pc:picChg>
        <pc:picChg chg="add mod">
          <ac:chgData name="WIEM HMEM" userId="f987b0cbe7c75a69" providerId="LiveId" clId="{84CCFB85-D70A-4D4F-8AC7-BE3CED4A6D08}" dt="2024-09-18T19:55:08.258" v="203" actId="1076"/>
          <ac:picMkLst>
            <pc:docMk/>
            <pc:sldMk cId="1812444221" sldId="262"/>
            <ac:picMk id="7" creationId="{E5CADA07-DBAD-C07A-7658-5EC371DD0E41}"/>
          </ac:picMkLst>
        </pc:picChg>
        <pc:picChg chg="add mod">
          <ac:chgData name="WIEM HMEM" userId="f987b0cbe7c75a69" providerId="LiveId" clId="{84CCFB85-D70A-4D4F-8AC7-BE3CED4A6D08}" dt="2024-09-18T19:56:37.937" v="217" actId="1076"/>
          <ac:picMkLst>
            <pc:docMk/>
            <pc:sldMk cId="1812444221" sldId="262"/>
            <ac:picMk id="10" creationId="{18DAC2AF-80B4-EE02-F245-F3361B704FFE}"/>
          </ac:picMkLst>
        </pc:picChg>
        <pc:picChg chg="add mod">
          <ac:chgData name="WIEM HMEM" userId="f987b0cbe7c75a69" providerId="LiveId" clId="{84CCFB85-D70A-4D4F-8AC7-BE3CED4A6D08}" dt="2024-09-18T19:56:43.109" v="219" actId="14100"/>
          <ac:picMkLst>
            <pc:docMk/>
            <pc:sldMk cId="1812444221" sldId="262"/>
            <ac:picMk id="13" creationId="{079C5CD4-BE9A-796A-6653-B830A62C85C7}"/>
          </ac:picMkLst>
        </pc:picChg>
      </pc:sldChg>
      <pc:sldChg chg="addSp delSp modSp add mod ord">
        <pc:chgData name="WIEM HMEM" userId="f987b0cbe7c75a69" providerId="LiveId" clId="{84CCFB85-D70A-4D4F-8AC7-BE3CED4A6D08}" dt="2024-09-18T13:07:16.764" v="197"/>
        <pc:sldMkLst>
          <pc:docMk/>
          <pc:sldMk cId="1071540604" sldId="263"/>
        </pc:sldMkLst>
        <pc:picChg chg="del">
          <ac:chgData name="WIEM HMEM" userId="f987b0cbe7c75a69" providerId="LiveId" clId="{84CCFB85-D70A-4D4F-8AC7-BE3CED4A6D08}" dt="2024-09-18T12:55:28.213" v="95" actId="478"/>
          <ac:picMkLst>
            <pc:docMk/>
            <pc:sldMk cId="1071540604" sldId="263"/>
            <ac:picMk id="5" creationId="{C2C636C1-D6B9-D751-BB48-50C7A3C97585}"/>
          </ac:picMkLst>
        </pc:picChg>
        <pc:picChg chg="add mod">
          <ac:chgData name="WIEM HMEM" userId="f987b0cbe7c75a69" providerId="LiveId" clId="{84CCFB85-D70A-4D4F-8AC7-BE3CED4A6D08}" dt="2024-09-18T13:06:44.305" v="188" actId="1076"/>
          <ac:picMkLst>
            <pc:docMk/>
            <pc:sldMk cId="1071540604" sldId="263"/>
            <ac:picMk id="6" creationId="{7E5448D2-D4DA-FBE6-5583-69048B702E42}"/>
          </ac:picMkLst>
        </pc:picChg>
        <pc:picChg chg="del">
          <ac:chgData name="WIEM HMEM" userId="f987b0cbe7c75a69" providerId="LiveId" clId="{84CCFB85-D70A-4D4F-8AC7-BE3CED4A6D08}" dt="2024-09-18T12:55:26.459" v="94" actId="478"/>
          <ac:picMkLst>
            <pc:docMk/>
            <pc:sldMk cId="1071540604" sldId="263"/>
            <ac:picMk id="7" creationId="{4C29BD80-5391-4A49-A247-C9E66D2CA8DB}"/>
          </ac:picMkLst>
        </pc:picChg>
        <pc:picChg chg="add mod">
          <ac:chgData name="WIEM HMEM" userId="f987b0cbe7c75a69" providerId="LiveId" clId="{84CCFB85-D70A-4D4F-8AC7-BE3CED4A6D08}" dt="2024-09-18T13:06:50.742" v="190" actId="1076"/>
          <ac:picMkLst>
            <pc:docMk/>
            <pc:sldMk cId="1071540604" sldId="263"/>
            <ac:picMk id="10" creationId="{B6CB90EE-D813-ADF6-4A1A-16916EAFB520}"/>
          </ac:picMkLst>
        </pc:picChg>
        <pc:picChg chg="add mod">
          <ac:chgData name="WIEM HMEM" userId="f987b0cbe7c75a69" providerId="LiveId" clId="{84CCFB85-D70A-4D4F-8AC7-BE3CED4A6D08}" dt="2024-09-18T12:58:30.750" v="120" actId="1076"/>
          <ac:picMkLst>
            <pc:docMk/>
            <pc:sldMk cId="1071540604" sldId="263"/>
            <ac:picMk id="13" creationId="{37DF3D94-1695-33BF-831B-F0448CD0E780}"/>
          </ac:picMkLst>
        </pc:picChg>
      </pc:sldChg>
      <pc:sldChg chg="addSp delSp modSp add mod addAnim delAnim">
        <pc:chgData name="WIEM HMEM" userId="f987b0cbe7c75a69" providerId="LiveId" clId="{84CCFB85-D70A-4D4F-8AC7-BE3CED4A6D08}" dt="2024-09-18T13:02:41.203" v="145" actId="26606"/>
        <pc:sldMkLst>
          <pc:docMk/>
          <pc:sldMk cId="2543861851" sldId="264"/>
        </pc:sldMkLst>
        <pc:spChg chg="mod">
          <ac:chgData name="WIEM HMEM" userId="f987b0cbe7c75a69" providerId="LiveId" clId="{84CCFB85-D70A-4D4F-8AC7-BE3CED4A6D08}" dt="2024-09-18T13:02:41.203" v="145" actId="26606"/>
          <ac:spMkLst>
            <pc:docMk/>
            <pc:sldMk cId="2543861851" sldId="264"/>
            <ac:spMk id="2" creationId="{C9231681-290C-5521-BAB5-D406E79A15E4}"/>
          </ac:spMkLst>
        </pc:spChg>
        <pc:spChg chg="add del">
          <ac:chgData name="WIEM HMEM" userId="f987b0cbe7c75a69" providerId="LiveId" clId="{84CCFB85-D70A-4D4F-8AC7-BE3CED4A6D08}" dt="2024-09-18T13:02:41.203" v="145" actId="26606"/>
          <ac:spMkLst>
            <pc:docMk/>
            <pc:sldMk cId="2543861851" sldId="264"/>
            <ac:spMk id="9" creationId="{7A18C9FB-EC4C-4DAE-8F7D-C6E5AF607958}"/>
          </ac:spMkLst>
        </pc:spChg>
        <pc:spChg chg="add del">
          <ac:chgData name="WIEM HMEM" userId="f987b0cbe7c75a69" providerId="LiveId" clId="{84CCFB85-D70A-4D4F-8AC7-BE3CED4A6D08}" dt="2024-09-18T13:02:41.203" v="145" actId="26606"/>
          <ac:spMkLst>
            <pc:docMk/>
            <pc:sldMk cId="2543861851" sldId="264"/>
            <ac:spMk id="11" creationId="{55F5D1E8-E605-4EFC-8912-6E191F84FE26}"/>
          </ac:spMkLst>
        </pc:spChg>
        <pc:spChg chg="add del">
          <ac:chgData name="WIEM HMEM" userId="f987b0cbe7c75a69" providerId="LiveId" clId="{84CCFB85-D70A-4D4F-8AC7-BE3CED4A6D08}" dt="2024-09-18T13:02:41.203" v="145" actId="26606"/>
          <ac:spMkLst>
            <pc:docMk/>
            <pc:sldMk cId="2543861851" sldId="264"/>
            <ac:spMk id="16" creationId="{665A5CBD-5BDA-4345-915C-718F0E585911}"/>
          </ac:spMkLst>
        </pc:spChg>
        <pc:spChg chg="add del">
          <ac:chgData name="WIEM HMEM" userId="f987b0cbe7c75a69" providerId="LiveId" clId="{84CCFB85-D70A-4D4F-8AC7-BE3CED4A6D08}" dt="2024-09-18T13:02:41.203" v="145" actId="26606"/>
          <ac:spMkLst>
            <pc:docMk/>
            <pc:sldMk cId="2543861851" sldId="264"/>
            <ac:spMk id="18" creationId="{47C73A1D-8AA2-4F02-A91A-251F4C0DB010}"/>
          </ac:spMkLst>
        </pc:spChg>
        <pc:spChg chg="add del">
          <ac:chgData name="WIEM HMEM" userId="f987b0cbe7c75a69" providerId="LiveId" clId="{84CCFB85-D70A-4D4F-8AC7-BE3CED4A6D08}" dt="2024-09-18T13:02:41.203" v="145" actId="26606"/>
          <ac:spMkLst>
            <pc:docMk/>
            <pc:sldMk cId="2543861851" sldId="264"/>
            <ac:spMk id="20" creationId="{49B03CC1-EF65-45E0-A6F0-114D3F76F096}"/>
          </ac:spMkLst>
        </pc:spChg>
        <pc:spChg chg="add del">
          <ac:chgData name="WIEM HMEM" userId="f987b0cbe7c75a69" providerId="LiveId" clId="{84CCFB85-D70A-4D4F-8AC7-BE3CED4A6D08}" dt="2024-09-18T13:02:41.203" v="145" actId="26606"/>
          <ac:spMkLst>
            <pc:docMk/>
            <pc:sldMk cId="2543861851" sldId="264"/>
            <ac:spMk id="22" creationId="{8F00339E-AB33-4929-B7AA-6115766633D3}"/>
          </ac:spMkLst>
        </pc:spChg>
        <pc:picChg chg="mod">
          <ac:chgData name="WIEM HMEM" userId="f987b0cbe7c75a69" providerId="LiveId" clId="{84CCFB85-D70A-4D4F-8AC7-BE3CED4A6D08}" dt="2024-09-18T13:02:41.203" v="145" actId="26606"/>
          <ac:picMkLst>
            <pc:docMk/>
            <pc:sldMk cId="2543861851" sldId="264"/>
            <ac:picMk id="4" creationId="{DB5C926E-CD65-EEF1-ADED-D078D79FBDAB}"/>
          </ac:picMkLst>
        </pc:picChg>
        <pc:picChg chg="add mod">
          <ac:chgData name="WIEM HMEM" userId="f987b0cbe7c75a69" providerId="LiveId" clId="{84CCFB85-D70A-4D4F-8AC7-BE3CED4A6D08}" dt="2024-09-18T13:02:41.203" v="145" actId="26606"/>
          <ac:picMkLst>
            <pc:docMk/>
            <pc:sldMk cId="2543861851" sldId="264"/>
            <ac:picMk id="5" creationId="{5534F33F-9ACB-EA66-DB21-25347DFA5A11}"/>
          </ac:picMkLst>
        </pc:picChg>
        <pc:picChg chg="add mod ord">
          <ac:chgData name="WIEM HMEM" userId="f987b0cbe7c75a69" providerId="LiveId" clId="{84CCFB85-D70A-4D4F-8AC7-BE3CED4A6D08}" dt="2024-09-18T13:02:41.203" v="145" actId="26606"/>
          <ac:picMkLst>
            <pc:docMk/>
            <pc:sldMk cId="2543861851" sldId="264"/>
            <ac:picMk id="7" creationId="{7A8F43DB-3C3F-C032-A39B-58E55731F3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5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9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9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4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4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7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6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04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C926E-CD65-EEF1-ADED-D078D79F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53" r="24880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231681-290C-5521-BAB5-D406E79A1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fr-FR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Portefeuille de compétences pour l'épreuve E4 du BTS SIO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3BB6D-202E-2638-26F9-1B9914998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Spécialité : SLAM</a:t>
            </a:r>
          </a:p>
        </p:txBody>
      </p:sp>
    </p:spTree>
    <p:extLst>
      <p:ext uri="{BB962C8B-B14F-4D97-AF65-F5344CB8AC3E}">
        <p14:creationId xmlns:p14="http://schemas.microsoft.com/office/powerpoint/2010/main" val="31019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C926E-CD65-EEF1-ADED-D078D79F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34" r="22499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231681-290C-5521-BAB5-D406E79A1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539" y="226142"/>
            <a:ext cx="3952568" cy="2595716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Sommaire</a:t>
            </a:r>
            <a:br>
              <a:rPr lang="fr-FR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3BB6D-202E-2638-26F9-1B9914998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9691" y="993058"/>
            <a:ext cx="5879690" cy="586494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 1 : Gérer le patrimoine informatique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 2 : Répondre aux incidents et aux demandes d’assistance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 3 : Développer la présence en ligne de l’organisation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 4 : Travailler en mode projet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 5 : Mettre à disposition des utilisateurs un service informatique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 6 : Organiser son développement professionnel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6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C926E-CD65-EEF1-ADED-D078D79F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34" r="22499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231681-290C-5521-BAB5-D406E79A1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6942" y="0"/>
            <a:ext cx="9109354" cy="1214843"/>
          </a:xfrm>
        </p:spPr>
        <p:txBody>
          <a:bodyPr>
            <a:noAutofit/>
          </a:bodyPr>
          <a:lstStyle/>
          <a:p>
            <a:pPr algn="l"/>
            <a:r>
              <a:rPr lang="fr-FR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 1 : Gérer le patrimoine informatique</a:t>
            </a:r>
            <a:br>
              <a:rPr lang="fr-FR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40D859-B24C-5849-FEFC-4CF98E51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526" y="4240591"/>
            <a:ext cx="5056987" cy="255146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BBBB90F-F239-0A27-706A-9AFA6A952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213" y="802189"/>
            <a:ext cx="5131769" cy="33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1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C926E-CD65-EEF1-ADED-D078D79F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34" r="22499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231681-290C-5521-BAB5-D406E79A1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0274" y="-1"/>
            <a:ext cx="8020978" cy="103009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 2 : Répondre aux incidents et aux demandes d’assistance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A001A3-451C-1D68-4441-2A9B1F581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949" y="1237816"/>
            <a:ext cx="3769655" cy="28997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804FC9-DC12-96B8-D2AF-695377840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174" y="1284300"/>
            <a:ext cx="3653769" cy="27787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2554F7A-2E6C-2F58-FCDB-4B0BD7116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949" y="4345274"/>
            <a:ext cx="3448601" cy="16401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5593406-1240-D176-D55E-D0FFA3A5D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611" y="4137550"/>
            <a:ext cx="5389943" cy="25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4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C926E-CD65-EEF1-ADED-D078D79F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34" r="22499" b="-1"/>
          <a:stretch/>
        </p:blipFill>
        <p:spPr>
          <a:xfrm>
            <a:off x="-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C636C1-D6B9-D751-BB48-50C7A3C97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506" y="747586"/>
            <a:ext cx="7076770" cy="35494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29BD80-5391-4A49-A247-C9E66D2CA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24" y="3063092"/>
            <a:ext cx="6793316" cy="34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9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C926E-CD65-EEF1-ADED-D078D79F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34" r="22499" b="-1"/>
          <a:stretch/>
        </p:blipFill>
        <p:spPr>
          <a:xfrm>
            <a:off x="-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231681-290C-5521-BAB5-D406E79A1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7880" y="157316"/>
            <a:ext cx="8064100" cy="943898"/>
          </a:xfrm>
        </p:spPr>
        <p:txBody>
          <a:bodyPr>
            <a:noAutofit/>
          </a:bodyPr>
          <a:lstStyle/>
          <a:p>
            <a:pPr algn="l"/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 3 : Développer la présence en ligne de l’organisation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5448D2-D4DA-FBE6-5583-69048B702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623" y="1179866"/>
            <a:ext cx="7184357" cy="35789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6CB90EE-D813-ADF6-4A1A-16916EAFB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23" y="3489833"/>
            <a:ext cx="6587238" cy="32694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DF3D94-1695-33BF-831B-F0448CD0E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259" y="4611694"/>
            <a:ext cx="4175088" cy="21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4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C926E-CD65-EEF1-ADED-D078D79F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34" r="22499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231681-290C-5521-BAB5-D406E79A1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4116" y="157314"/>
            <a:ext cx="6902245" cy="658763"/>
          </a:xfrm>
        </p:spPr>
        <p:txBody>
          <a:bodyPr>
            <a:noAutofit/>
          </a:bodyPr>
          <a:lstStyle/>
          <a:p>
            <a:pPr algn="l"/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 4 : Travailler en mode projet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3AA409-6EB1-015A-9DFD-D515CA3AF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50" y="971143"/>
            <a:ext cx="4216712" cy="27675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4A35A7E-FFFC-46A7-AB2D-1D029E869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660" y="3371187"/>
            <a:ext cx="5201740" cy="34376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D9D51A5-7B30-2CBE-B667-BD8E76272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8" y="3565389"/>
            <a:ext cx="3871295" cy="31244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9CEB5F0-FE14-7937-5823-9EF83B69D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277" y="902334"/>
            <a:ext cx="6173092" cy="24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7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C926E-CD65-EEF1-ADED-D078D79F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34" r="22499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231681-290C-5521-BAB5-D406E79A1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7880" y="157316"/>
            <a:ext cx="8064100" cy="943898"/>
          </a:xfrm>
        </p:spPr>
        <p:txBody>
          <a:bodyPr>
            <a:noAutofit/>
          </a:bodyPr>
          <a:lstStyle/>
          <a:p>
            <a:pPr algn="l"/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 5 : Mettre à disposition des utilisateurs un service informatique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09B698-2F09-BF77-BFEE-DF92AAB6B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07" y="1615044"/>
            <a:ext cx="5732206" cy="28676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5CADA07-DBAD-C07A-7658-5EC371DD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" y="4701540"/>
            <a:ext cx="11133828" cy="19375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DAC2AF-80B4-EE02-F245-F3361B704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442" y="3312226"/>
            <a:ext cx="5732207" cy="12811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79C5CD4-BE9A-796A-6653-B830A62C8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173" y="1056314"/>
            <a:ext cx="5042322" cy="21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4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C926E-CD65-EEF1-ADED-D078D79F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34" r="22499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231681-290C-5521-BAB5-D406E79A1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336" y="167149"/>
            <a:ext cx="7482328" cy="943897"/>
          </a:xfrm>
        </p:spPr>
        <p:txBody>
          <a:bodyPr>
            <a:noAutofit/>
          </a:bodyPr>
          <a:lstStyle/>
          <a:p>
            <a:pPr algn="l"/>
            <a:r>
              <a:rPr lang="fr-FR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 6 : Organiser son développement professionnel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34F33F-9ACB-EA66-DB21-25347DFA5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694" y="1462548"/>
            <a:ext cx="5197325" cy="42902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8F43DB-3C3F-C032-A39B-58E55731F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774" y="2753032"/>
            <a:ext cx="5084275" cy="34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61851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223C2E"/>
      </a:dk2>
      <a:lt2>
        <a:srgbClr val="E8E6E2"/>
      </a:lt2>
      <a:accent1>
        <a:srgbClr val="4D6CC3"/>
      </a:accent1>
      <a:accent2>
        <a:srgbClr val="3B8CB1"/>
      </a:accent2>
      <a:accent3>
        <a:srgbClr val="46B3A8"/>
      </a:accent3>
      <a:accent4>
        <a:srgbClr val="3BB174"/>
      </a:accent4>
      <a:accent5>
        <a:srgbClr val="48B84F"/>
      </a:accent5>
      <a:accent6>
        <a:srgbClr val="65B13B"/>
      </a:accent6>
      <a:hlink>
        <a:srgbClr val="319548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123</Words>
  <Application>Microsoft Office PowerPoint</Application>
  <PresentationFormat>Grand écran</PresentationFormat>
  <Paragraphs>16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Sitka Subheading</vt:lpstr>
      <vt:lpstr>PebbleVTI</vt:lpstr>
      <vt:lpstr>Portefeuille de compétences pour l'épreuve E4 du BTS SIO</vt:lpstr>
      <vt:lpstr>Sommaire    </vt:lpstr>
      <vt:lpstr>Bloc 1 : Gérer le patrimoine informatique </vt:lpstr>
      <vt:lpstr>Bloc 2 : Répondre aux incidents et aux demandes d’assistance</vt:lpstr>
      <vt:lpstr>Présentation PowerPoint</vt:lpstr>
      <vt:lpstr>Bloc 3 : Développer la présence en ligne de l’organisation</vt:lpstr>
      <vt:lpstr>Bloc 4 : Travailler en mode projet</vt:lpstr>
      <vt:lpstr>Bloc 5 : Mettre à disposition des utilisateurs un service informatique</vt:lpstr>
      <vt:lpstr>Bloc 6 : Organiser son développement professionnel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wiem hmem</dc:creator>
  <cp:lastModifiedBy>WIEM HMEM</cp:lastModifiedBy>
  <cp:revision>1</cp:revision>
  <dcterms:created xsi:type="dcterms:W3CDTF">2024-09-18T09:21:36Z</dcterms:created>
  <dcterms:modified xsi:type="dcterms:W3CDTF">2024-09-18T19:56:48Z</dcterms:modified>
</cp:coreProperties>
</file>